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5" autoAdjust="0"/>
    <p:restoredTop sz="94660"/>
  </p:normalViewPr>
  <p:slideViewPr>
    <p:cSldViewPr>
      <p:cViewPr varScale="1">
        <p:scale>
          <a:sx n="83" d="100"/>
          <a:sy n="83" d="100"/>
        </p:scale>
        <p:origin x="-141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– 4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Scientific Foundation in Linguistic</a:t>
            </a:r>
          </a:p>
          <a:p>
            <a:r>
              <a:rPr lang="en-US" dirty="0" smtClean="0"/>
              <a:t>IKS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Q. what is "Scientific Foundation in Linguistics"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Scientific Foundation in Linguistics means studying language in a systematic and logical way, just like science.</a:t>
            </a:r>
          </a:p>
          <a:p>
            <a:r>
              <a:rPr lang="en-US" dirty="0" smtClean="0"/>
              <a:t>It uses observation, analysis, and rules to understand how language </a:t>
            </a:r>
            <a:r>
              <a:rPr lang="en-US" dirty="0" smtClean="0"/>
              <a:t>works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 of each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Scientific</a:t>
            </a:r>
            <a:r>
              <a:rPr lang="en-US" dirty="0" smtClean="0"/>
              <a:t> – Based on or using methods of science; involving careful observation, testing, and reasoning.</a:t>
            </a:r>
          </a:p>
          <a:p>
            <a:r>
              <a:rPr lang="en-US" b="1" dirty="0" smtClean="0"/>
              <a:t>Foundation</a:t>
            </a:r>
            <a:r>
              <a:rPr lang="en-US" dirty="0" smtClean="0"/>
              <a:t> – The basic idea, principle, or structure on which something is built or supported.</a:t>
            </a:r>
          </a:p>
          <a:p>
            <a:r>
              <a:rPr lang="en-US" b="1" dirty="0" smtClean="0"/>
              <a:t>Linguistics</a:t>
            </a:r>
            <a:r>
              <a:rPr lang="en-US" dirty="0" smtClean="0"/>
              <a:t> – The scientific study of language and its structure, including the study of sounds, words, and grammar.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9760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Main Features of the Scientific Foundation in Linguistics:</a:t>
            </a:r>
          </a:p>
          <a:p>
            <a:r>
              <a:rPr lang="en-US" b="1" dirty="0" smtClean="0"/>
              <a:t>1.Systematic </a:t>
            </a:r>
            <a:r>
              <a:rPr lang="en-US" b="1" dirty="0" smtClean="0"/>
              <a:t>Observation: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Linguists carefully observe how people speak, write, and use language in different contexts.</a:t>
            </a:r>
          </a:p>
          <a:p>
            <a:r>
              <a:rPr lang="en-US" b="1" dirty="0" smtClean="0"/>
              <a:t>2.Data </a:t>
            </a:r>
            <a:r>
              <a:rPr lang="en-US" b="1" dirty="0" smtClean="0"/>
              <a:t>Collection: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They collect real examples of speech and writing (called </a:t>
            </a:r>
            <a:r>
              <a:rPr lang="en-US" i="1" dirty="0" smtClean="0"/>
              <a:t>corpora</a:t>
            </a:r>
            <a:r>
              <a:rPr lang="en-US" dirty="0" smtClean="0"/>
              <a:t>) to study patterns.</a:t>
            </a:r>
          </a:p>
          <a:p>
            <a:r>
              <a:rPr lang="en-US" b="1" dirty="0" smtClean="0"/>
              <a:t>3.Hypothesis </a:t>
            </a:r>
            <a:r>
              <a:rPr lang="en-US" b="1" dirty="0" smtClean="0"/>
              <a:t>Formation: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Based on observations, linguists form hypotheses — for example, “All languages have nouns and verbs.”</a:t>
            </a:r>
          </a:p>
          <a:p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features in scientific foundation </a:t>
            </a:r>
            <a:r>
              <a:rPr lang="en-US" smtClean="0"/>
              <a:t>in linguistics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4.Testing and Verification: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These hypotheses are tested across different languages or speakers to check if they hold true universally.</a:t>
            </a:r>
          </a:p>
          <a:p>
            <a:r>
              <a:rPr lang="en-US" b="1" dirty="0" smtClean="0"/>
              <a:t>5.Objectivity: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focus is on </a:t>
            </a:r>
            <a:r>
              <a:rPr lang="en-US" b="1" dirty="0" smtClean="0"/>
              <a:t>facts</a:t>
            </a:r>
            <a:r>
              <a:rPr lang="en-US" dirty="0" smtClean="0"/>
              <a:t>, not personal opinions or cultural values.</a:t>
            </a:r>
          </a:p>
          <a:p>
            <a:r>
              <a:rPr lang="en-US" b="1" dirty="0" smtClean="0"/>
              <a:t>6.Use of Tools and Methods: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Linguistics uses tools from </a:t>
            </a:r>
            <a:r>
              <a:rPr lang="en-US" b="1" dirty="0" smtClean="0"/>
              <a:t>acoustics (for sounds)</a:t>
            </a:r>
            <a:r>
              <a:rPr lang="en-US" dirty="0" smtClean="0"/>
              <a:t>, </a:t>
            </a:r>
            <a:r>
              <a:rPr lang="en-US" b="1" dirty="0" smtClean="0"/>
              <a:t>psychology (for language learning)</a:t>
            </a:r>
            <a:r>
              <a:rPr lang="en-US" dirty="0" smtClean="0"/>
              <a:t>, and </a:t>
            </a:r>
            <a:r>
              <a:rPr lang="en-US" b="1" dirty="0" smtClean="0"/>
              <a:t>computer science (for data analysis)</a:t>
            </a:r>
            <a:r>
              <a:rPr lang="en-US" dirty="0" smtClean="0"/>
              <a:t> — making it a truly </a:t>
            </a:r>
            <a:r>
              <a:rPr lang="en-US" b="1" dirty="0" smtClean="0"/>
              <a:t>interdisciplinary science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Topics which found in Scientific Foundation in Linguistics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1. </a:t>
            </a:r>
            <a:r>
              <a:rPr lang="en-US" dirty="0" smtClean="0"/>
              <a:t>Nature and scope of linguistics – what linguistics is and why it is a science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dirty="0" smtClean="0"/>
              <a:t>.Language</a:t>
            </a:r>
            <a:r>
              <a:rPr lang="en-US" b="1" dirty="0" smtClean="0"/>
              <a:t> </a:t>
            </a:r>
            <a:r>
              <a:rPr lang="en-US" dirty="0" smtClean="0"/>
              <a:t>as a system – sounds, words, sentences, and meaning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3. </a:t>
            </a:r>
            <a:r>
              <a:rPr lang="en-US" dirty="0" smtClean="0"/>
              <a:t>Branches of linguistics –</a:t>
            </a:r>
          </a:p>
          <a:p>
            <a:r>
              <a:rPr lang="en-US" dirty="0" smtClean="0"/>
              <a:t>Phonetics and Phonology (study of sounds)</a:t>
            </a:r>
          </a:p>
          <a:p>
            <a:r>
              <a:rPr lang="en-US" dirty="0" smtClean="0"/>
              <a:t>Morphology (structure of words)</a:t>
            </a:r>
          </a:p>
          <a:p>
            <a:r>
              <a:rPr lang="en-US" dirty="0" smtClean="0"/>
              <a:t>Syntax (sentence formation)</a:t>
            </a:r>
          </a:p>
          <a:p>
            <a:r>
              <a:rPr lang="en-US" dirty="0" smtClean="0"/>
              <a:t>Semantics (meaning)</a:t>
            </a:r>
          </a:p>
          <a:p>
            <a:r>
              <a:rPr lang="en-US" dirty="0" smtClean="0"/>
              <a:t>Pragmatics (language in use)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found in Scientific foundation in Linguistics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4.Scientific </a:t>
            </a:r>
            <a:r>
              <a:rPr lang="en-US" dirty="0" smtClean="0"/>
              <a:t>methods in linguistics – observation, data collection, analysis, hypothesis, </a:t>
            </a:r>
            <a:r>
              <a:rPr lang="en-US" dirty="0" smtClean="0"/>
              <a:t>verification.</a:t>
            </a:r>
          </a:p>
          <a:p>
            <a:endParaRPr lang="en-US" dirty="0" smtClean="0"/>
          </a:p>
          <a:p>
            <a:r>
              <a:rPr lang="en-US" dirty="0" smtClean="0"/>
              <a:t>5. </a:t>
            </a:r>
            <a:r>
              <a:rPr lang="en-US" dirty="0" smtClean="0"/>
              <a:t>Relation with other sciences – psychology, anthropology, computer science, etc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found in Scientific foundation in linguistics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6.Indian </a:t>
            </a:r>
            <a:r>
              <a:rPr lang="en-US" dirty="0" smtClean="0"/>
              <a:t>linguistic tradition – contributions of ancient scholars like </a:t>
            </a:r>
            <a:r>
              <a:rPr lang="en-US" dirty="0" err="1" smtClean="0"/>
              <a:t>Pāṇini</a:t>
            </a:r>
            <a:r>
              <a:rPr lang="en-US" dirty="0" smtClean="0"/>
              <a:t>, </a:t>
            </a:r>
            <a:r>
              <a:rPr lang="en-US" dirty="0" err="1" smtClean="0"/>
              <a:t>Yāska</a:t>
            </a:r>
            <a:r>
              <a:rPr lang="en-US" dirty="0" smtClean="0"/>
              <a:t>, and </a:t>
            </a:r>
            <a:r>
              <a:rPr lang="en-US" dirty="0" err="1" smtClean="0"/>
              <a:t>Bhartr̥</a:t>
            </a:r>
            <a:r>
              <a:rPr lang="en-US" dirty="0" err="1" smtClean="0"/>
              <a:t>hari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7.</a:t>
            </a:r>
            <a:r>
              <a:rPr lang="en-US" dirty="0" smtClean="0"/>
              <a:t> Language and cognition – how humans acquire and process language.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found in scientific foundation in linguistics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8.</a:t>
            </a:r>
            <a:r>
              <a:rPr lang="en-US" dirty="0" smtClean="0"/>
              <a:t> Use of language in society – sociolinguistics and language change.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short : It includes the scientific study of language structure, use, and development, along with Indian traditional linguistic knowledge.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45</TotalTime>
  <Words>329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Unit – 4 </vt:lpstr>
      <vt:lpstr>Q. what is "Scientific Foundation in Linguistics"</vt:lpstr>
      <vt:lpstr>Meaning of each term</vt:lpstr>
      <vt:lpstr>Slide 4</vt:lpstr>
      <vt:lpstr>Main features in scientific foundation in linguistics</vt:lpstr>
      <vt:lpstr>Topics which found in Scientific Foundation in Linguistics</vt:lpstr>
      <vt:lpstr>Topics found in Scientific foundation in Linguistics</vt:lpstr>
      <vt:lpstr>Topics found in Scientific foundation in linguistics </vt:lpstr>
      <vt:lpstr>Topics found in scientific foundation in linguistics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– 4 </dc:title>
  <dc:creator>Admin</dc:creator>
  <cp:lastModifiedBy>Admin</cp:lastModifiedBy>
  <cp:revision>19</cp:revision>
  <dcterms:created xsi:type="dcterms:W3CDTF">2006-08-16T00:00:00Z</dcterms:created>
  <dcterms:modified xsi:type="dcterms:W3CDTF">2025-10-31T17:13:56Z</dcterms:modified>
</cp:coreProperties>
</file>